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3"/>
  </p:notesMasterIdLst>
  <p:handoutMasterIdLst>
    <p:handoutMasterId r:id="rId24"/>
  </p:handoutMasterIdLst>
  <p:sldIdLst>
    <p:sldId id="394" r:id="rId5"/>
    <p:sldId id="383" r:id="rId6"/>
    <p:sldId id="384" r:id="rId7"/>
    <p:sldId id="386" r:id="rId8"/>
    <p:sldId id="388" r:id="rId9"/>
    <p:sldId id="385" r:id="rId10"/>
    <p:sldId id="389" r:id="rId11"/>
    <p:sldId id="390" r:id="rId12"/>
    <p:sldId id="391" r:id="rId13"/>
    <p:sldId id="392" r:id="rId14"/>
    <p:sldId id="393" r:id="rId15"/>
    <p:sldId id="395" r:id="rId16"/>
    <p:sldId id="397" r:id="rId17"/>
    <p:sldId id="398" r:id="rId18"/>
    <p:sldId id="399" r:id="rId19"/>
    <p:sldId id="400" r:id="rId20"/>
    <p:sldId id="401" r:id="rId21"/>
    <p:sldId id="402" r:id="rId22"/>
  </p:sldIdLst>
  <p:sldSz cx="12192000" cy="6858000"/>
  <p:notesSz cx="9388475" cy="7102475"/>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47" d="100"/>
          <a:sy n="47" d="100"/>
        </p:scale>
        <p:origin x="42" y="121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10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2/11/2025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2/11/2025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dirty="0"/>
          </a:p>
        </p:txBody>
      </p:sp>
    </p:spTree>
    <p:extLst>
      <p:ext uri="{BB962C8B-B14F-4D97-AF65-F5344CB8AC3E}">
        <p14:creationId xmlns:p14="http://schemas.microsoft.com/office/powerpoint/2010/main" val="389919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dirty="0"/>
          </a:p>
        </p:txBody>
      </p:sp>
    </p:spTree>
    <p:extLst>
      <p:ext uri="{BB962C8B-B14F-4D97-AF65-F5344CB8AC3E}">
        <p14:creationId xmlns:p14="http://schemas.microsoft.com/office/powerpoint/2010/main" val="5793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hyperlink" Target="https://github.com/yasenstar/PlantUML_in_Action"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yasenstar/learn_c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yasenstar/learn_c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10</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11</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12</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13</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17</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18</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5</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6</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8</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B1C2FF92-1ACE-4D23-9586-85906FF02F9F}">
  <ds:schemaRefs/>
</ds:datastoreItem>
</file>

<file path=customXml/itemProps3.xml><?xml version="1.0" encoding="utf-8"?>
<ds:datastoreItem xmlns:ds="http://schemas.openxmlformats.org/officeDocument/2006/customXml" ds:itemID="{9D2E6351-E64A-42DD-A554-7DF752222129}">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1892</TotalTime>
  <Words>1581</Words>
  <Application>Microsoft Office PowerPoint</Application>
  <PresentationFormat>Widescreen</PresentationFormat>
  <Paragraphs>119</Paragraphs>
  <Slides>18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input data in Excel using “form”</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Learn TEXTSPLIT() Function in Excel</vt:lpstr>
      <vt:lpstr>PowerPoint Presentation</vt:lpstr>
      <vt:lpstr>Research on SWRL’s transferable rules</vt:lpstr>
      <vt:lpstr>PowerPoint Presentation</vt:lpstr>
      <vt:lpstr>How to Replace Value with a value from Another Column?</vt:lpstr>
      <vt:lpstr>How to Change between Class and Individual in Ontology (Protégé)</vt:lpstr>
      <vt:lpstr>Ontology View on UML Diagrams</vt:lpstr>
      <vt:lpstr>Setup C/C++ Compiler for VS Code behind Firewall</vt:lpstr>
      <vt:lpstr>防火墙后面，如何在VSCODE中安装配置C/C++编译环境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33</cp:revision>
  <dcterms:created xsi:type="dcterms:W3CDTF">2023-09-05T16:53:00Z</dcterms:created>
  <dcterms:modified xsi:type="dcterms:W3CDTF">2025-02-12T05:27:49Z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